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7"/>
  </p:notesMasterIdLst>
  <p:handoutMasterIdLst>
    <p:handoutMasterId r:id="rId8"/>
  </p:handoutMasterIdLst>
  <p:sldIdLst>
    <p:sldId id="282" r:id="rId2"/>
    <p:sldId id="288" r:id="rId3"/>
    <p:sldId id="287" r:id="rId4"/>
    <p:sldId id="289" r:id="rId5"/>
    <p:sldId id="27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D9DA4E-4C66-4B81-B9B7-E19BAA4193FB}" v="74" dt="2021-04-29T02:29:49.608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 Azhari" userId="4e04bdb60752e412" providerId="LiveId" clId="{8ED9DA4E-4C66-4B81-B9B7-E19BAA4193FB}"/>
    <pc:docChg chg="undo custSel addSld modSld sldOrd">
      <pc:chgData name="Sam Azhari" userId="4e04bdb60752e412" providerId="LiveId" clId="{8ED9DA4E-4C66-4B81-B9B7-E19BAA4193FB}" dt="2021-04-29T02:32:52.577" v="706" actId="166"/>
      <pc:docMkLst>
        <pc:docMk/>
      </pc:docMkLst>
      <pc:sldChg chg="addSp delSp modSp mod ord">
        <pc:chgData name="Sam Azhari" userId="4e04bdb60752e412" providerId="LiveId" clId="{8ED9DA4E-4C66-4B81-B9B7-E19BAA4193FB}" dt="2021-04-29T02:23:17.122" v="631" actId="1076"/>
        <pc:sldMkLst>
          <pc:docMk/>
          <pc:sldMk cId="249977872" sldId="271"/>
        </pc:sldMkLst>
        <pc:spChg chg="mod">
          <ac:chgData name="Sam Azhari" userId="4e04bdb60752e412" providerId="LiveId" clId="{8ED9DA4E-4C66-4B81-B9B7-E19BAA4193FB}" dt="2021-04-29T02:17:22.788" v="592" actId="122"/>
          <ac:spMkLst>
            <pc:docMk/>
            <pc:sldMk cId="249977872" sldId="271"/>
            <ac:spMk id="2" creationId="{00000000-0000-0000-0000-000000000000}"/>
          </ac:spMkLst>
        </pc:spChg>
        <pc:spChg chg="del mod">
          <ac:chgData name="Sam Azhari" userId="4e04bdb60752e412" providerId="LiveId" clId="{8ED9DA4E-4C66-4B81-B9B7-E19BAA4193FB}" dt="2021-04-29T02:21:37.914" v="621"/>
          <ac:spMkLst>
            <pc:docMk/>
            <pc:sldMk cId="249977872" sldId="271"/>
            <ac:spMk id="3" creationId="{00000000-0000-0000-0000-000000000000}"/>
          </ac:spMkLst>
        </pc:spChg>
        <pc:spChg chg="add del mod">
          <ac:chgData name="Sam Azhari" userId="4e04bdb60752e412" providerId="LiveId" clId="{8ED9DA4E-4C66-4B81-B9B7-E19BAA4193FB}" dt="2021-04-29T01:54:07.790" v="64"/>
          <ac:spMkLst>
            <pc:docMk/>
            <pc:sldMk cId="249977872" sldId="271"/>
            <ac:spMk id="6" creationId="{BDD0B287-9E0C-4FA4-B481-734BBD7953A2}"/>
          </ac:spMkLst>
        </pc:spChg>
        <pc:spChg chg="add del mod">
          <ac:chgData name="Sam Azhari" userId="4e04bdb60752e412" providerId="LiveId" clId="{8ED9DA4E-4C66-4B81-B9B7-E19BAA4193FB}" dt="2021-04-29T02:23:13.678" v="630" actId="21"/>
          <ac:spMkLst>
            <pc:docMk/>
            <pc:sldMk cId="249977872" sldId="271"/>
            <ac:spMk id="10" creationId="{1F660495-5BD9-49CF-B4AA-1EC1A412ABC6}"/>
          </ac:spMkLst>
        </pc:spChg>
        <pc:graphicFrameChg chg="del mod">
          <ac:chgData name="Sam Azhari" userId="4e04bdb60752e412" providerId="LiveId" clId="{8ED9DA4E-4C66-4B81-B9B7-E19BAA4193FB}" dt="2021-04-29T01:53:55.901" v="63" actId="478"/>
          <ac:graphicFrameMkLst>
            <pc:docMk/>
            <pc:sldMk cId="249977872" sldId="271"/>
            <ac:graphicFrameMk id="5" creationId="{00000000-0000-0000-0000-000000000000}"/>
          </ac:graphicFrameMkLst>
        </pc:graphicFrameChg>
        <pc:picChg chg="add del mod">
          <ac:chgData name="Sam Azhari" userId="4e04bdb60752e412" providerId="LiveId" clId="{8ED9DA4E-4C66-4B81-B9B7-E19BAA4193FB}" dt="2021-04-29T01:54:25.561" v="68" actId="478"/>
          <ac:picMkLst>
            <pc:docMk/>
            <pc:sldMk cId="249977872" sldId="271"/>
            <ac:picMk id="8" creationId="{642D6186-0F9D-47CD-916F-E2BF6AFF9540}"/>
          </ac:picMkLst>
        </pc:picChg>
        <pc:picChg chg="add mod">
          <ac:chgData name="Sam Azhari" userId="4e04bdb60752e412" providerId="LiveId" clId="{8ED9DA4E-4C66-4B81-B9B7-E19BAA4193FB}" dt="2021-04-29T02:23:17.122" v="631" actId="1076"/>
          <ac:picMkLst>
            <pc:docMk/>
            <pc:sldMk cId="249977872" sldId="271"/>
            <ac:picMk id="12" creationId="{FAFE573F-17A8-4C7F-BC61-1A92F62CB512}"/>
          </ac:picMkLst>
        </pc:picChg>
      </pc:sldChg>
      <pc:sldChg chg="addSp delSp modSp mod setBg addAnim delAnim setClrOvrMap">
        <pc:chgData name="Sam Azhari" userId="4e04bdb60752e412" providerId="LiveId" clId="{8ED9DA4E-4C66-4B81-B9B7-E19BAA4193FB}" dt="2021-04-29T02:32:52.577" v="706" actId="166"/>
        <pc:sldMkLst>
          <pc:docMk/>
          <pc:sldMk cId="397299718" sldId="282"/>
        </pc:sldMkLst>
        <pc:spChg chg="del mod">
          <ac:chgData name="Sam Azhari" userId="4e04bdb60752e412" providerId="LiveId" clId="{8ED9DA4E-4C66-4B81-B9B7-E19BAA4193FB}" dt="2021-04-29T02:24:44.948" v="653" actId="21"/>
          <ac:spMkLst>
            <pc:docMk/>
            <pc:sldMk cId="397299718" sldId="282"/>
            <ac:spMk id="2" creationId="{3EE96425-70B7-4191-84C2-49BE22C05710}"/>
          </ac:spMkLst>
        </pc:spChg>
        <pc:spChg chg="add mod ord">
          <ac:chgData name="Sam Azhari" userId="4e04bdb60752e412" providerId="LiveId" clId="{8ED9DA4E-4C66-4B81-B9B7-E19BAA4193FB}" dt="2021-04-29T02:32:52.577" v="706" actId="166"/>
          <ac:spMkLst>
            <pc:docMk/>
            <pc:sldMk cId="397299718" sldId="282"/>
            <ac:spMk id="21" creationId="{172BB99F-323F-4A6E-A040-A0CA5D91D0D6}"/>
          </ac:spMkLst>
        </pc:spChg>
        <pc:spChg chg="add del">
          <ac:chgData name="Sam Azhari" userId="4e04bdb60752e412" providerId="LiveId" clId="{8ED9DA4E-4C66-4B81-B9B7-E19BAA4193FB}" dt="2021-04-29T02:24:15.707" v="646" actId="26606"/>
          <ac:spMkLst>
            <pc:docMk/>
            <pc:sldMk cId="397299718" sldId="282"/>
            <ac:spMk id="22" creationId="{4F71A406-3CB7-4E4D-B434-24E6AA4F3997}"/>
          </ac:spMkLst>
        </pc:spChg>
        <pc:grpChg chg="add del">
          <ac:chgData name="Sam Azhari" userId="4e04bdb60752e412" providerId="LiveId" clId="{8ED9DA4E-4C66-4B81-B9B7-E19BAA4193FB}" dt="2021-04-29T02:24:15.707" v="646" actId="26606"/>
          <ac:grpSpMkLst>
            <pc:docMk/>
            <pc:sldMk cId="397299718" sldId="282"/>
            <ac:grpSpMk id="10" creationId="{5EA39187-0197-4C1D-BE4A-06B353C7B215}"/>
          </ac:grpSpMkLst>
        </pc:grpChg>
        <pc:grpChg chg="add">
          <ac:chgData name="Sam Azhari" userId="4e04bdb60752e412" providerId="LiveId" clId="{8ED9DA4E-4C66-4B81-B9B7-E19BAA4193FB}" dt="2021-04-29T02:31:58.663" v="699" actId="26606"/>
          <ac:grpSpMkLst>
            <pc:docMk/>
            <pc:sldMk cId="397299718" sldId="282"/>
            <ac:grpSpMk id="28" creationId="{90A61547-2555-4DE2-A37F-A53E54917441}"/>
          </ac:grpSpMkLst>
        </pc:grpChg>
        <pc:picChg chg="del mod ord">
          <ac:chgData name="Sam Azhari" userId="4e04bdb60752e412" providerId="LiveId" clId="{8ED9DA4E-4C66-4B81-B9B7-E19BAA4193FB}" dt="2021-04-29T02:29:54.895" v="680" actId="478"/>
          <ac:picMkLst>
            <pc:docMk/>
            <pc:sldMk cId="397299718" sldId="282"/>
            <ac:picMk id="4" creationId="{E2FF6D8B-B80B-4661-B63F-2B874835274F}"/>
          </ac:picMkLst>
        </pc:picChg>
        <pc:picChg chg="add del mod ord">
          <ac:chgData name="Sam Azhari" userId="4e04bdb60752e412" providerId="LiveId" clId="{8ED9DA4E-4C66-4B81-B9B7-E19BAA4193FB}" dt="2021-04-29T02:32:41.541" v="705" actId="1076"/>
          <ac:picMkLst>
            <pc:docMk/>
            <pc:sldMk cId="397299718" sldId="282"/>
            <ac:picMk id="5" creationId="{0BC49532-B035-4CE4-9C99-78B4EE6479E8}"/>
          </ac:picMkLst>
        </pc:picChg>
        <pc:picChg chg="add mod">
          <ac:chgData name="Sam Azhari" userId="4e04bdb60752e412" providerId="LiveId" clId="{8ED9DA4E-4C66-4B81-B9B7-E19BAA4193FB}" dt="2021-04-29T02:31:58.663" v="699" actId="26606"/>
          <ac:picMkLst>
            <pc:docMk/>
            <pc:sldMk cId="397299718" sldId="282"/>
            <ac:picMk id="23" creationId="{BB4D3B0E-C6BF-467C-AB2B-1B412012A0EE}"/>
          </ac:picMkLst>
        </pc:picChg>
      </pc:sldChg>
      <pc:sldChg chg="addSp delSp modSp mod ord">
        <pc:chgData name="Sam Azhari" userId="4e04bdb60752e412" providerId="LiveId" clId="{8ED9DA4E-4C66-4B81-B9B7-E19BAA4193FB}" dt="2021-04-29T02:23:28.009" v="633"/>
        <pc:sldMkLst>
          <pc:docMk/>
          <pc:sldMk cId="2846532771" sldId="287"/>
        </pc:sldMkLst>
        <pc:spChg chg="mod">
          <ac:chgData name="Sam Azhari" userId="4e04bdb60752e412" providerId="LiveId" clId="{8ED9DA4E-4C66-4B81-B9B7-E19BAA4193FB}" dt="2021-04-29T02:11:08.517" v="248" actId="20577"/>
          <ac:spMkLst>
            <pc:docMk/>
            <pc:sldMk cId="2846532771" sldId="287"/>
            <ac:spMk id="2" creationId="{00000000-0000-0000-0000-000000000000}"/>
          </ac:spMkLst>
        </pc:spChg>
        <pc:picChg chg="add mod">
          <ac:chgData name="Sam Azhari" userId="4e04bdb60752e412" providerId="LiveId" clId="{8ED9DA4E-4C66-4B81-B9B7-E19BAA4193FB}" dt="2021-04-29T02:16:16.534" v="579" actId="1076"/>
          <ac:picMkLst>
            <pc:docMk/>
            <pc:sldMk cId="2846532771" sldId="287"/>
            <ac:picMk id="4" creationId="{50E018AF-833A-4818-88A2-D3A64BDE453F}"/>
          </ac:picMkLst>
        </pc:picChg>
        <pc:picChg chg="del">
          <ac:chgData name="Sam Azhari" userId="4e04bdb60752e412" providerId="LiveId" clId="{8ED9DA4E-4C66-4B81-B9B7-E19BAA4193FB}" dt="2021-04-29T02:07:11.364" v="72" actId="478"/>
          <ac:picMkLst>
            <pc:docMk/>
            <pc:sldMk cId="2846532771" sldId="287"/>
            <ac:picMk id="18" creationId="{290AB4BA-B9F6-4AAF-975E-0087BEA80E3F}"/>
          </ac:picMkLst>
        </pc:picChg>
        <pc:picChg chg="del">
          <ac:chgData name="Sam Azhari" userId="4e04bdb60752e412" providerId="LiveId" clId="{8ED9DA4E-4C66-4B81-B9B7-E19BAA4193FB}" dt="2021-04-29T02:07:12.331" v="73" actId="478"/>
          <ac:picMkLst>
            <pc:docMk/>
            <pc:sldMk cId="2846532771" sldId="287"/>
            <ac:picMk id="20" creationId="{919E3C65-5ACC-4F38-9623-6C57FDD0072A}"/>
          </ac:picMkLst>
        </pc:picChg>
        <pc:picChg chg="del">
          <ac:chgData name="Sam Azhari" userId="4e04bdb60752e412" providerId="LiveId" clId="{8ED9DA4E-4C66-4B81-B9B7-E19BAA4193FB}" dt="2021-04-29T02:07:13.075" v="74" actId="478"/>
          <ac:picMkLst>
            <pc:docMk/>
            <pc:sldMk cId="2846532771" sldId="287"/>
            <ac:picMk id="22" creationId="{C98865FF-B182-4B36-A914-C83CA69EC9B1}"/>
          </ac:picMkLst>
        </pc:picChg>
      </pc:sldChg>
      <pc:sldChg chg="addSp modSp add mod">
        <pc:chgData name="Sam Azhari" userId="4e04bdb60752e412" providerId="LiveId" clId="{8ED9DA4E-4C66-4B81-B9B7-E19BAA4193FB}" dt="2021-04-29T02:23:39.475" v="636" actId="1076"/>
        <pc:sldMkLst>
          <pc:docMk/>
          <pc:sldMk cId="2605687170" sldId="288"/>
        </pc:sldMkLst>
        <pc:spChg chg="mod">
          <ac:chgData name="Sam Azhari" userId="4e04bdb60752e412" providerId="LiveId" clId="{8ED9DA4E-4C66-4B81-B9B7-E19BAA4193FB}" dt="2021-04-29T02:16:11.595" v="578" actId="313"/>
          <ac:spMkLst>
            <pc:docMk/>
            <pc:sldMk cId="2605687170" sldId="288"/>
            <ac:spMk id="2" creationId="{00000000-0000-0000-0000-000000000000}"/>
          </ac:spMkLst>
        </pc:spChg>
        <pc:picChg chg="add mod">
          <ac:chgData name="Sam Azhari" userId="4e04bdb60752e412" providerId="LiveId" clId="{8ED9DA4E-4C66-4B81-B9B7-E19BAA4193FB}" dt="2021-04-29T02:23:39.475" v="636" actId="1076"/>
          <ac:picMkLst>
            <pc:docMk/>
            <pc:sldMk cId="2605687170" sldId="288"/>
            <ac:picMk id="4" creationId="{1EC16169-AA00-4905-984A-F30527654EF2}"/>
          </ac:picMkLst>
        </pc:picChg>
      </pc:sldChg>
      <pc:sldChg chg="addSp delSp modSp add mod">
        <pc:chgData name="Sam Azhari" userId="4e04bdb60752e412" providerId="LiveId" clId="{8ED9DA4E-4C66-4B81-B9B7-E19BAA4193FB}" dt="2021-04-29T02:16:06.336" v="577" actId="313"/>
        <pc:sldMkLst>
          <pc:docMk/>
          <pc:sldMk cId="3219985405" sldId="289"/>
        </pc:sldMkLst>
        <pc:spChg chg="mod ord">
          <ac:chgData name="Sam Azhari" userId="4e04bdb60752e412" providerId="LiveId" clId="{8ED9DA4E-4C66-4B81-B9B7-E19BAA4193FB}" dt="2021-04-29T02:16:06.336" v="577" actId="313"/>
          <ac:spMkLst>
            <pc:docMk/>
            <pc:sldMk cId="3219985405" sldId="289"/>
            <ac:spMk id="2" creationId="{00000000-0000-0000-0000-000000000000}"/>
          </ac:spMkLst>
        </pc:spChg>
        <pc:picChg chg="del">
          <ac:chgData name="Sam Azhari" userId="4e04bdb60752e412" providerId="LiveId" clId="{8ED9DA4E-4C66-4B81-B9B7-E19BAA4193FB}" dt="2021-04-29T02:15:02.246" v="562" actId="478"/>
          <ac:picMkLst>
            <pc:docMk/>
            <pc:sldMk cId="3219985405" sldId="289"/>
            <ac:picMk id="4" creationId="{1EC16169-AA00-4905-984A-F30527654EF2}"/>
          </ac:picMkLst>
        </pc:picChg>
        <pc:picChg chg="add mod">
          <ac:chgData name="Sam Azhari" userId="4e04bdb60752e412" providerId="LiveId" clId="{8ED9DA4E-4C66-4B81-B9B7-E19BAA4193FB}" dt="2021-04-29T02:15:36.375" v="573" actId="1076"/>
          <ac:picMkLst>
            <pc:docMk/>
            <pc:sldMk cId="3219985405" sldId="289"/>
            <ac:picMk id="5" creationId="{B010FB09-2053-499C-AE3D-F21E874382F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gif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4/28/2021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58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8529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395509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46248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101039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08660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0B874-E53C-42B9-98BA-0781B387246C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56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402F4-45D7-406A-9C33-75238E131A1E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39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6E011-4F7D-42D0-82E1-078A40B76F01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15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471FE-0FCC-47A4-B218-06AF00AFA70F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39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C22A-A385-4013-8BC3-1C712ED98224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22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43CD7-DDC2-4E28-B80E-11B3368F8846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55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82D6B-0F0F-41E5-8A0F-FC2D7E2110E0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729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A38-D70F-41CF-857C-945C6FF6B07D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86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96DC-D1E7-4668-A471-A46ECA2AE34F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8A527C-7488-4931-9885-E78994709442}"/>
              </a:ext>
            </a:extLst>
          </p:cNvPr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608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4405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44FFE-4BDB-4301-83D8-FE8B25E7CF5A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94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ar-green-vehicle-automobile-33866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90A61547-2555-4DE2-A37F-A53E5491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C2447E0-8F0D-479C-94E4-82BC8EB6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F943397-DCDD-44CB-BBA9-9510B769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23">
              <a:extLst>
                <a:ext uri="{FF2B5EF4-FFF2-40B4-BE49-F238E27FC236}">
                  <a16:creationId xmlns:a16="http://schemas.microsoft.com/office/drawing/2014/main" id="{E2630ADC-31DB-4C48-AC4A-DAAE5A7B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5">
              <a:extLst>
                <a:ext uri="{FF2B5EF4-FFF2-40B4-BE49-F238E27FC236}">
                  <a16:creationId xmlns:a16="http://schemas.microsoft.com/office/drawing/2014/main" id="{2CA5C44E-F54E-47E0-8989-4D8686B33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FF54E15E-830B-4375-A239-4C51954D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27">
              <a:extLst>
                <a:ext uri="{FF2B5EF4-FFF2-40B4-BE49-F238E27FC236}">
                  <a16:creationId xmlns:a16="http://schemas.microsoft.com/office/drawing/2014/main" id="{CB37E322-FF7E-4872-BD6B-50A48CB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8">
              <a:extLst>
                <a:ext uri="{FF2B5EF4-FFF2-40B4-BE49-F238E27FC236}">
                  <a16:creationId xmlns:a16="http://schemas.microsoft.com/office/drawing/2014/main" id="{710D0C1E-D2F8-45B2-AE14-1AC8E976F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9">
              <a:extLst>
                <a:ext uri="{FF2B5EF4-FFF2-40B4-BE49-F238E27FC236}">
                  <a16:creationId xmlns:a16="http://schemas.microsoft.com/office/drawing/2014/main" id="{3216331B-17D0-4167-ABD2-B2198058C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A53A7A96-3806-4BB3-91DE-6EED48AC7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F8C2B86C-EE71-466E-8991-503F9C9C1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BB4D3B0E-C6BF-467C-AB2B-1B412012A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88604" y="3552534"/>
            <a:ext cx="4977562" cy="2488781"/>
          </a:xfrm>
          <a:prstGeom prst="rect">
            <a:avLst/>
          </a:prstGeom>
        </p:spPr>
      </p:pic>
      <p:pic>
        <p:nvPicPr>
          <p:cNvPr id="5" name="Picture 4" descr="Shape, circle&#10;&#10;Description automatically generated">
            <a:extLst>
              <a:ext uri="{FF2B5EF4-FFF2-40B4-BE49-F238E27FC236}">
                <a16:creationId xmlns:a16="http://schemas.microsoft.com/office/drawing/2014/main" id="{0BC49532-B035-4CE4-9C99-78B4EE647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3369" y="1060018"/>
            <a:ext cx="3215821" cy="3215821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172BB99F-323F-4A6E-A040-A0CA5D91D0D6}"/>
              </a:ext>
            </a:extLst>
          </p:cNvPr>
          <p:cNvSpPr txBox="1">
            <a:spLocks/>
          </p:cNvSpPr>
          <p:nvPr/>
        </p:nvSpPr>
        <p:spPr>
          <a:xfrm>
            <a:off x="5550214" y="816685"/>
            <a:ext cx="4274083" cy="32158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sz="5400" b="1" dirty="0"/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9729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Interactive Bar Chart</a:t>
            </a:r>
            <a:br>
              <a:rPr lang="en-US" dirty="0"/>
            </a:br>
            <a:r>
              <a:rPr lang="en-US" sz="2400" dirty="0">
                <a:solidFill>
                  <a:schemeClr val="tx1"/>
                </a:solidFill>
              </a:rPr>
              <a:t>comparing Household income, population &amp; EV vehicle registration by counties</a:t>
            </a:r>
          </a:p>
        </p:txBody>
      </p:sp>
      <p:pic>
        <p:nvPicPr>
          <p:cNvPr id="4" name="Picture 3" descr="A picture containing text, measuring stick, antenna, gauge&#10;&#10;Description automatically generated">
            <a:extLst>
              <a:ext uri="{FF2B5EF4-FFF2-40B4-BE49-F238E27FC236}">
                <a16:creationId xmlns:a16="http://schemas.microsoft.com/office/drawing/2014/main" id="{1EC16169-AA00-4905-984A-F30527654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313" y="2059609"/>
            <a:ext cx="9728491" cy="385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687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323" y="609599"/>
            <a:ext cx="3697356" cy="4015409"/>
          </a:xfrm>
        </p:spPr>
        <p:txBody>
          <a:bodyPr>
            <a:normAutofit/>
          </a:bodyPr>
          <a:lstStyle/>
          <a:p>
            <a:r>
              <a:rPr lang="en-US" dirty="0"/>
              <a:t>Interactive Map</a:t>
            </a:r>
            <a:br>
              <a:rPr lang="en-US" dirty="0"/>
            </a:br>
            <a:br>
              <a:rPr lang="en-US" dirty="0"/>
            </a:br>
            <a:r>
              <a:rPr lang="en-US" sz="2000" dirty="0">
                <a:solidFill>
                  <a:schemeClr val="tx1"/>
                </a:solidFill>
              </a:rPr>
              <a:t>will include EV stations in each county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50E018AF-833A-4818-88A2-D3A64BDE4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4574" y="800246"/>
            <a:ext cx="5296452" cy="525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53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B010FB09-2053-499C-AE3D-F21E87438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090" y="935113"/>
            <a:ext cx="5246398" cy="498777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609599"/>
            <a:ext cx="4598052" cy="5200357"/>
          </a:xfrm>
        </p:spPr>
        <p:txBody>
          <a:bodyPr>
            <a:normAutofit/>
          </a:bodyPr>
          <a:lstStyle/>
          <a:p>
            <a:r>
              <a:rPr lang="en-US" dirty="0"/>
              <a:t>Static Pie Chart</a:t>
            </a:r>
            <a:br>
              <a:rPr lang="en-US" dirty="0"/>
            </a:br>
            <a:r>
              <a:rPr lang="en-US" sz="2400" dirty="0">
                <a:solidFill>
                  <a:schemeClr val="tx1"/>
                </a:solidFill>
              </a:rPr>
              <a:t>Will show EV Vehicles total models per County along with their market penetration Percentage</a:t>
            </a:r>
          </a:p>
        </p:txBody>
      </p:sp>
    </p:spTree>
    <p:extLst>
      <p:ext uri="{BB962C8B-B14F-4D97-AF65-F5344CB8AC3E}">
        <p14:creationId xmlns:p14="http://schemas.microsoft.com/office/powerpoint/2010/main" val="321998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pic>
        <p:nvPicPr>
          <p:cNvPr id="12" name="Content Placeholder 11" descr="A person with the mouth open&#10;&#10;Description automatically generated with medium confidence">
            <a:extLst>
              <a:ext uri="{FF2B5EF4-FFF2-40B4-BE49-F238E27FC236}">
                <a16:creationId xmlns:a16="http://schemas.microsoft.com/office/drawing/2014/main" id="{FAFE573F-17A8-4C7F-BC61-1A92F62CB5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582507" y="1874078"/>
            <a:ext cx="2786322" cy="3649370"/>
          </a:xfrm>
        </p:spPr>
      </p:pic>
    </p:spTree>
    <p:extLst>
      <p:ext uri="{BB962C8B-B14F-4D97-AF65-F5344CB8AC3E}">
        <p14:creationId xmlns:p14="http://schemas.microsoft.com/office/powerpoint/2010/main" val="249977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290</TotalTime>
  <Words>50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Georgia</vt:lpstr>
      <vt:lpstr>Trebuchet MS</vt:lpstr>
      <vt:lpstr>Wingdings 3</vt:lpstr>
      <vt:lpstr>Facet</vt:lpstr>
      <vt:lpstr>PowerPoint Presentation</vt:lpstr>
      <vt:lpstr>Interactive Bar Chart comparing Household income, population &amp; EV vehicle registration by counties</vt:lpstr>
      <vt:lpstr>Interactive Map  will include EV stations in each county  </vt:lpstr>
      <vt:lpstr>Static Pie Chart Will show EV Vehicles total models per County along with their market penetration Percentage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Altricia Latimer</dc:creator>
  <cp:lastModifiedBy>Sam Azhari</cp:lastModifiedBy>
  <cp:revision>24</cp:revision>
  <dcterms:created xsi:type="dcterms:W3CDTF">2021-04-27T22:50:21Z</dcterms:created>
  <dcterms:modified xsi:type="dcterms:W3CDTF">2021-04-29T02:32:59Z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